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277" r:id="rId3"/>
    <p:sldId id="27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7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85577-2373-488C-A9DA-B82F9B6FAEA4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AC6D-6243-46BA-B8E8-647BF7520EB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3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406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41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380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420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6227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96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2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2802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0EA0CC2-FB6B-4B2E-A35A-D0ADC81F59C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51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9812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8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231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383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2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5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53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06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43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3E3E4-2929-4135-A28E-40B70006129B}" type="datetimeFigureOut">
              <a:rPr lang="nl-NL" smtClean="0"/>
              <a:t>24-8-2017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42FCB1-8D65-4ECB-8105-D2F6B314F2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608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?id=15&amp;arrangement=10285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Locomotion score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Keuzedeel </a:t>
            </a:r>
            <a:r>
              <a:rPr lang="nl-NL" dirty="0" err="1" smtClean="0"/>
              <a:t>klauwverzorgen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33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smtClean="0"/>
              <a:t>						</a:t>
            </a:r>
            <a:r>
              <a:rPr lang="en-US" altLang="nl-NL" dirty="0" err="1" smtClean="0"/>
              <a:t>Aanbeveling</a:t>
            </a:r>
            <a:endParaRPr lang="nl-NL" altLang="nl-NL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/>
              <a:t>1 x per maand, gegevens vastleggen</a:t>
            </a:r>
          </a:p>
          <a:p>
            <a:r>
              <a:rPr lang="en-US" altLang="nl-NL"/>
              <a:t>Op een normale vlakke ondergrond</a:t>
            </a:r>
          </a:p>
          <a:p>
            <a:r>
              <a:rPr lang="en-US" altLang="nl-NL"/>
              <a:t>Zelfde persoon</a:t>
            </a:r>
          </a:p>
          <a:p>
            <a:r>
              <a:rPr lang="en-US" altLang="nl-NL"/>
              <a:t>Steekproef: goed verdelen</a:t>
            </a:r>
          </a:p>
          <a:p>
            <a:r>
              <a:rPr lang="en-US" altLang="nl-NL"/>
              <a:t>Controleer probleem gevallen meteen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38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			Bereken de schade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>
                <a:hlinkClick r:id="rId2"/>
              </a:rPr>
              <a:t>https://maken.wikiwijs.nl/?</a:t>
            </a:r>
            <a:r>
              <a:rPr lang="nl-NL" smtClean="0">
                <a:hlinkClick r:id="rId2"/>
              </a:rPr>
              <a:t>id=15&amp;arrangement=102857</a:t>
            </a:r>
            <a:endParaRPr lang="nl-NL" smtClean="0"/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smtClean="0"/>
              <a:t>						Wat </a:t>
            </a:r>
            <a:r>
              <a:rPr lang="en-US" altLang="nl-NL" dirty="0"/>
              <a:t>is locomotion score</a:t>
            </a:r>
            <a:endParaRPr lang="nl-NL" altLang="nl-NL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 smtClean="0"/>
              <a:t>Ander </a:t>
            </a:r>
            <a:r>
              <a:rPr lang="en-US" altLang="nl-NL" dirty="0" err="1" smtClean="0"/>
              <a:t>woord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voor</a:t>
            </a:r>
            <a:r>
              <a:rPr lang="en-US" altLang="nl-NL" dirty="0" smtClean="0"/>
              <a:t> : </a:t>
            </a:r>
            <a:r>
              <a:rPr lang="en-US" altLang="nl-NL" dirty="0" err="1" smtClean="0"/>
              <a:t>Bewegingsscore</a:t>
            </a:r>
            <a:r>
              <a:rPr lang="en-US" altLang="nl-NL" dirty="0" smtClean="0"/>
              <a:t> of “Hoe </a:t>
            </a:r>
            <a:r>
              <a:rPr lang="en-US" altLang="nl-NL" dirty="0" err="1"/>
              <a:t>soepel</a:t>
            </a:r>
            <a:r>
              <a:rPr lang="en-US" altLang="nl-NL" dirty="0"/>
              <a:t> </a:t>
            </a:r>
            <a:r>
              <a:rPr lang="en-US" altLang="nl-NL" dirty="0" err="1"/>
              <a:t>bewegen</a:t>
            </a:r>
            <a:r>
              <a:rPr lang="en-US" altLang="nl-NL" dirty="0"/>
              <a:t> </a:t>
            </a:r>
            <a:r>
              <a:rPr lang="en-US" altLang="nl-NL" dirty="0" err="1"/>
              <a:t>mijn</a:t>
            </a:r>
            <a:r>
              <a:rPr lang="en-US" altLang="nl-NL" dirty="0"/>
              <a:t> </a:t>
            </a:r>
            <a:r>
              <a:rPr lang="en-US" altLang="nl-NL" dirty="0" err="1" smtClean="0"/>
              <a:t>koeien</a:t>
            </a:r>
            <a:r>
              <a:rPr lang="en-US" altLang="nl-NL" dirty="0" smtClean="0"/>
              <a:t>”?</a:t>
            </a:r>
            <a:endParaRPr lang="en-US" altLang="nl-NL" dirty="0"/>
          </a:p>
          <a:p>
            <a:endParaRPr lang="en-US" altLang="nl-NL" dirty="0"/>
          </a:p>
          <a:p>
            <a:r>
              <a:rPr lang="en-US" altLang="nl-NL" dirty="0" err="1"/>
              <a:t>Puntenschaal</a:t>
            </a:r>
            <a:r>
              <a:rPr lang="en-US" altLang="nl-NL" dirty="0"/>
              <a:t> 1-5</a:t>
            </a:r>
          </a:p>
          <a:p>
            <a:pPr>
              <a:buFontTx/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132994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smtClean="0"/>
              <a:t>						</a:t>
            </a:r>
            <a:r>
              <a:rPr lang="en-US" altLang="nl-NL" dirty="0" err="1" smtClean="0"/>
              <a:t>Puntenschaal</a:t>
            </a:r>
            <a:endParaRPr lang="nl-NL" altLang="nl-NL" dirty="0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/>
              <a:t>1 soepel</a:t>
            </a:r>
          </a:p>
          <a:p>
            <a:endParaRPr lang="en-US" altLang="nl-NL"/>
          </a:p>
          <a:p>
            <a:r>
              <a:rPr lang="en-US" altLang="nl-NL"/>
              <a:t>2 en 3 “onzichtbaar” kreupel</a:t>
            </a:r>
          </a:p>
          <a:p>
            <a:endParaRPr lang="en-US" altLang="nl-NL"/>
          </a:p>
          <a:p>
            <a:r>
              <a:rPr lang="en-US" altLang="nl-NL"/>
              <a:t>4 en 5 zichtbaar kreupel</a:t>
            </a:r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338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59027" y="249925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nl-NL" sz="3200" dirty="0" err="1"/>
              <a:t>Relatie</a:t>
            </a:r>
            <a:r>
              <a:rPr lang="en-US" altLang="nl-NL" sz="3200" dirty="0"/>
              <a:t> </a:t>
            </a:r>
            <a:r>
              <a:rPr lang="en-US" altLang="nl-NL" sz="3200" dirty="0" err="1" smtClean="0"/>
              <a:t>tussen</a:t>
            </a:r>
            <a:r>
              <a:rPr lang="en-US" altLang="nl-NL" sz="3200" dirty="0" smtClean="0"/>
              <a:t> LMS en DS </a:t>
            </a:r>
            <a:r>
              <a:rPr lang="en-US" altLang="nl-NL" sz="3200" dirty="0" err="1" smtClean="0"/>
              <a:t>opname</a:t>
            </a:r>
            <a:r>
              <a:rPr lang="en-US" altLang="nl-NL" sz="3200" dirty="0" smtClean="0"/>
              <a:t> / </a:t>
            </a:r>
            <a:r>
              <a:rPr lang="en-US" altLang="nl-NL" sz="3200" dirty="0" err="1" smtClean="0"/>
              <a:t>Melkgift</a:t>
            </a:r>
            <a:r>
              <a:rPr lang="en-US" altLang="nl-NL" sz="3200" dirty="0" smtClean="0"/>
              <a:t> (%)</a:t>
            </a:r>
            <a:endParaRPr lang="nl-NL" altLang="nl-NL" sz="3200" dirty="0"/>
          </a:p>
        </p:txBody>
      </p:sp>
      <p:graphicFrame>
        <p:nvGraphicFramePr>
          <p:cNvPr id="32801" name="Group 3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57357250"/>
              </p:ext>
            </p:extLst>
          </p:nvPr>
        </p:nvGraphicFramePr>
        <p:xfrm>
          <a:off x="1213659" y="1030777"/>
          <a:ext cx="8997141" cy="5095390"/>
        </p:xfrm>
        <a:graphic>
          <a:graphicData uri="http://schemas.openxmlformats.org/drawingml/2006/table">
            <a:tbl>
              <a:tblPr/>
              <a:tblGrid>
                <a:gridCol w="2999047"/>
                <a:gridCol w="2999047"/>
                <a:gridCol w="2999047"/>
              </a:tblGrid>
              <a:tr h="848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Locomotion score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Ds </a:t>
                      </a:r>
                      <a:r>
                        <a:rPr kumimoji="0" lang="en-US" alt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opname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Melkgift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7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-17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9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-16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-36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10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smtClean="0"/>
              <a:t>							</a:t>
            </a:r>
            <a:r>
              <a:rPr lang="en-US" altLang="nl-NL" dirty="0" err="1" smtClean="0"/>
              <a:t>Scoren</a:t>
            </a:r>
            <a:endParaRPr lang="nl-NL" altLang="nl-N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dirty="0"/>
              <a:t>Om </a:t>
            </a:r>
            <a:r>
              <a:rPr lang="en-US" altLang="nl-NL" dirty="0" err="1"/>
              <a:t>probleem</a:t>
            </a:r>
            <a:r>
              <a:rPr lang="en-US" altLang="nl-NL" dirty="0"/>
              <a:t> </a:t>
            </a:r>
            <a:r>
              <a:rPr lang="en-US" altLang="nl-NL" dirty="0" err="1"/>
              <a:t>gevallen</a:t>
            </a:r>
            <a:r>
              <a:rPr lang="en-US" altLang="nl-NL" dirty="0"/>
              <a:t> </a:t>
            </a:r>
            <a:r>
              <a:rPr lang="en-US" altLang="nl-NL" dirty="0" err="1" smtClean="0"/>
              <a:t>vroegtijdig</a:t>
            </a:r>
            <a:r>
              <a:rPr lang="en-US" altLang="nl-NL" dirty="0" smtClean="0"/>
              <a:t> op </a:t>
            </a:r>
            <a:r>
              <a:rPr lang="en-US" altLang="nl-NL" dirty="0" err="1"/>
              <a:t>te</a:t>
            </a:r>
            <a:r>
              <a:rPr lang="en-US" altLang="nl-NL" dirty="0"/>
              <a:t> </a:t>
            </a:r>
            <a:r>
              <a:rPr lang="en-US" altLang="nl-NL" dirty="0" err="1"/>
              <a:t>sporen</a:t>
            </a:r>
            <a:endParaRPr lang="en-US" altLang="nl-NL" dirty="0"/>
          </a:p>
          <a:p>
            <a:endParaRPr lang="en-US" altLang="nl-NL" dirty="0"/>
          </a:p>
          <a:p>
            <a:r>
              <a:rPr lang="en-US" altLang="nl-NL" dirty="0" err="1"/>
              <a:t>Voorkomen</a:t>
            </a:r>
            <a:r>
              <a:rPr lang="en-US" altLang="nl-NL" dirty="0"/>
              <a:t> </a:t>
            </a:r>
            <a:r>
              <a:rPr lang="en-US" altLang="nl-NL" dirty="0" err="1"/>
              <a:t>dat</a:t>
            </a:r>
            <a:r>
              <a:rPr lang="en-US" altLang="nl-NL" dirty="0"/>
              <a:t> 3 </a:t>
            </a:r>
            <a:r>
              <a:rPr lang="en-US" altLang="nl-NL" dirty="0" err="1"/>
              <a:t>een</a:t>
            </a:r>
            <a:r>
              <a:rPr lang="en-US" altLang="nl-NL" dirty="0"/>
              <a:t> 4 of 5 </a:t>
            </a:r>
            <a:r>
              <a:rPr lang="en-US" altLang="nl-NL" dirty="0" err="1" smtClean="0"/>
              <a:t>wordt</a:t>
            </a:r>
            <a:r>
              <a:rPr lang="en-US" altLang="nl-NL" dirty="0" smtClean="0"/>
              <a:t>: </a:t>
            </a:r>
            <a:r>
              <a:rPr lang="en-US" altLang="nl-NL" i="1" dirty="0" err="1" smtClean="0"/>
              <a:t>Een</a:t>
            </a:r>
            <a:r>
              <a:rPr lang="en-US" altLang="nl-NL" i="1" dirty="0" smtClean="0"/>
              <a:t> </a:t>
            </a:r>
            <a:r>
              <a:rPr lang="en-US" altLang="nl-NL" i="1" dirty="0" err="1" smtClean="0"/>
              <a:t>enigszins</a:t>
            </a:r>
            <a:r>
              <a:rPr lang="en-US" altLang="nl-NL" i="1" dirty="0" smtClean="0"/>
              <a:t> </a:t>
            </a:r>
            <a:r>
              <a:rPr lang="en-US" altLang="nl-NL" i="1" dirty="0" err="1" smtClean="0"/>
              <a:t>kreupele</a:t>
            </a:r>
            <a:r>
              <a:rPr lang="en-US" altLang="nl-NL" i="1" dirty="0" smtClean="0"/>
              <a:t> </a:t>
            </a:r>
            <a:r>
              <a:rPr lang="en-US" altLang="nl-NL" i="1" dirty="0" err="1" smtClean="0"/>
              <a:t>koe</a:t>
            </a:r>
            <a:r>
              <a:rPr lang="en-US" altLang="nl-NL" i="1" dirty="0" smtClean="0"/>
              <a:t> </a:t>
            </a:r>
            <a:r>
              <a:rPr lang="en-US" altLang="nl-NL" i="1" dirty="0" err="1" smtClean="0"/>
              <a:t>wordt</a:t>
            </a:r>
            <a:r>
              <a:rPr lang="en-US" altLang="nl-NL" i="1" dirty="0" smtClean="0"/>
              <a:t> </a:t>
            </a:r>
            <a:r>
              <a:rPr lang="en-US" altLang="nl-NL" i="1" dirty="0" err="1" smtClean="0"/>
              <a:t>alleen</a:t>
            </a:r>
            <a:r>
              <a:rPr lang="en-US" altLang="nl-NL" i="1" dirty="0" smtClean="0"/>
              <a:t> maar </a:t>
            </a:r>
            <a:r>
              <a:rPr lang="en-US" altLang="nl-NL" i="1" dirty="0" err="1" smtClean="0"/>
              <a:t>kreupeler</a:t>
            </a:r>
            <a:endParaRPr lang="en-US" altLang="nl-NL" i="1" dirty="0"/>
          </a:p>
          <a:p>
            <a:endParaRPr lang="en-US" altLang="nl-NL" dirty="0"/>
          </a:p>
          <a:p>
            <a:r>
              <a:rPr lang="en-US" altLang="nl-NL" dirty="0" err="1"/>
              <a:t>Oorzaken</a:t>
            </a:r>
            <a:r>
              <a:rPr lang="en-US" altLang="nl-NL" dirty="0"/>
              <a:t> </a:t>
            </a:r>
            <a:r>
              <a:rPr lang="en-US" altLang="nl-NL" dirty="0" err="1"/>
              <a:t>opsporen</a:t>
            </a:r>
            <a:endParaRPr lang="en-US" altLang="nl-NL" dirty="0"/>
          </a:p>
          <a:p>
            <a:endParaRPr lang="en-US" altLang="nl-NL" dirty="0"/>
          </a:p>
          <a:p>
            <a:pPr>
              <a:buFontTx/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40549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smtClean="0"/>
              <a:t>						</a:t>
            </a:r>
            <a:r>
              <a:rPr lang="en-US" altLang="nl-NL" dirty="0" err="1" smtClean="0"/>
              <a:t>Streef</a:t>
            </a:r>
            <a:r>
              <a:rPr lang="en-US" altLang="nl-NL" dirty="0" smtClean="0"/>
              <a:t> </a:t>
            </a:r>
            <a:r>
              <a:rPr lang="en-US" altLang="nl-NL" dirty="0" err="1" smtClean="0"/>
              <a:t>waardes</a:t>
            </a:r>
            <a:endParaRPr lang="en-US" altLang="nl-NL" dirty="0"/>
          </a:p>
        </p:txBody>
      </p:sp>
      <p:graphicFrame>
        <p:nvGraphicFramePr>
          <p:cNvPr id="35865" name="Group 2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06946955"/>
              </p:ext>
            </p:extLst>
          </p:nvPr>
        </p:nvGraphicFramePr>
        <p:xfrm>
          <a:off x="609600" y="1417638"/>
          <a:ext cx="8229600" cy="452596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75 %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15 %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9 %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0,5 %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0,5 %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817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38200"/>
          </a:xfrm>
        </p:spPr>
        <p:txBody>
          <a:bodyPr/>
          <a:lstStyle/>
          <a:p>
            <a:r>
              <a:rPr lang="en-US" altLang="nl-NL" dirty="0" smtClean="0"/>
              <a:t>2 x </a:t>
            </a:r>
            <a:r>
              <a:rPr lang="en-US" altLang="nl-NL" dirty="0" err="1" smtClean="0"/>
              <a:t>bedrijf</a:t>
            </a:r>
            <a:r>
              <a:rPr lang="en-US" altLang="nl-NL" dirty="0" smtClean="0"/>
              <a:t> </a:t>
            </a:r>
            <a:r>
              <a:rPr lang="en-US" altLang="nl-NL" dirty="0"/>
              <a:t>met 100 </a:t>
            </a:r>
            <a:r>
              <a:rPr lang="en-US" altLang="nl-NL" dirty="0" err="1"/>
              <a:t>koeien</a:t>
            </a:r>
            <a:endParaRPr lang="nl-NL" altLang="nl-NL" dirty="0"/>
          </a:p>
        </p:txBody>
      </p:sp>
      <p:graphicFrame>
        <p:nvGraphicFramePr>
          <p:cNvPr id="53295" name="Group 4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339717127"/>
              </p:ext>
            </p:extLst>
          </p:nvPr>
        </p:nvGraphicFramePr>
        <p:xfrm>
          <a:off x="1981200" y="1341118"/>
          <a:ext cx="7772400" cy="5416062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7405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Score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6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Schade per maand (€)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435</a:t>
                      </a: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909</a:t>
                      </a:r>
                      <a:endParaRPr kumimoji="0" lang="nl-NL" altLang="nl-NL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3835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smtClean="0"/>
              <a:t>					</a:t>
            </a:r>
            <a:r>
              <a:rPr lang="en-US" altLang="nl-NL" dirty="0" err="1" smtClean="0"/>
              <a:t>Kreupel</a:t>
            </a:r>
            <a:r>
              <a:rPr lang="en-US" altLang="nl-NL" dirty="0" smtClean="0"/>
              <a:t> </a:t>
            </a:r>
            <a:r>
              <a:rPr lang="en-US" altLang="nl-NL" dirty="0"/>
              <a:t>&lt; 30 </a:t>
            </a:r>
            <a:r>
              <a:rPr lang="en-US" altLang="nl-NL" dirty="0" err="1"/>
              <a:t>dgn</a:t>
            </a:r>
            <a:r>
              <a:rPr lang="en-US" altLang="nl-NL" dirty="0"/>
              <a:t> </a:t>
            </a:r>
            <a:r>
              <a:rPr lang="en-US" altLang="nl-NL" dirty="0" err="1"/>
              <a:t>na</a:t>
            </a:r>
            <a:r>
              <a:rPr lang="en-US" altLang="nl-NL" dirty="0"/>
              <a:t> </a:t>
            </a:r>
            <a:r>
              <a:rPr lang="en-US" altLang="nl-NL" dirty="0" err="1"/>
              <a:t>afkalven</a:t>
            </a:r>
            <a:endParaRPr lang="en-US" altLang="nl-NL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nl-NL" dirty="0"/>
          </a:p>
          <a:p>
            <a:r>
              <a:rPr lang="en-US" altLang="nl-NL" dirty="0"/>
              <a:t>- </a:t>
            </a:r>
            <a:r>
              <a:rPr lang="en-US" altLang="nl-NL" dirty="0" err="1"/>
              <a:t>zoolzweer</a:t>
            </a:r>
            <a:r>
              <a:rPr lang="en-US" altLang="nl-NL" dirty="0"/>
              <a:t> = 63 – 76 </a:t>
            </a:r>
            <a:r>
              <a:rPr lang="en-US" altLang="nl-NL" dirty="0" err="1"/>
              <a:t>dgn</a:t>
            </a:r>
            <a:r>
              <a:rPr lang="en-US" altLang="nl-NL" dirty="0"/>
              <a:t> </a:t>
            </a:r>
            <a:r>
              <a:rPr lang="en-US" altLang="nl-NL" dirty="0" err="1"/>
              <a:t>meer</a:t>
            </a:r>
            <a:r>
              <a:rPr lang="en-US" altLang="nl-NL" dirty="0"/>
              <a:t> “open”</a:t>
            </a:r>
          </a:p>
          <a:p>
            <a:r>
              <a:rPr lang="en-US" altLang="nl-NL" dirty="0" smtClean="0"/>
              <a:t> </a:t>
            </a:r>
            <a:r>
              <a:rPr lang="en-US" altLang="nl-NL" dirty="0"/>
              <a:t>- 59 % </a:t>
            </a:r>
            <a:r>
              <a:rPr lang="en-US" altLang="nl-NL" dirty="0" err="1"/>
              <a:t>drachtig</a:t>
            </a:r>
            <a:r>
              <a:rPr lang="en-US" altLang="nl-NL" dirty="0"/>
              <a:t> </a:t>
            </a:r>
            <a:r>
              <a:rPr lang="en-US" altLang="nl-NL" dirty="0" err="1"/>
              <a:t>na</a:t>
            </a:r>
            <a:r>
              <a:rPr lang="en-US" altLang="nl-NL" dirty="0"/>
              <a:t> 1e </a:t>
            </a:r>
            <a:r>
              <a:rPr lang="en-US" altLang="nl-NL" dirty="0" err="1"/>
              <a:t>inseminatie</a:t>
            </a:r>
            <a:endParaRPr lang="en-US" altLang="nl-NL" dirty="0"/>
          </a:p>
          <a:p>
            <a:r>
              <a:rPr lang="en-US" altLang="nl-NL" dirty="0"/>
              <a:t>+ 125 % </a:t>
            </a:r>
            <a:r>
              <a:rPr lang="en-US" altLang="nl-NL" dirty="0" err="1"/>
              <a:t>cysteus</a:t>
            </a:r>
            <a:endParaRPr lang="en-US" altLang="nl-NL" dirty="0"/>
          </a:p>
          <a:p>
            <a:r>
              <a:rPr lang="en-US" altLang="nl-NL" dirty="0"/>
              <a:t>- 8,2 % </a:t>
            </a:r>
            <a:r>
              <a:rPr lang="en-US" altLang="nl-NL" dirty="0" err="1"/>
              <a:t>drachtig</a:t>
            </a:r>
            <a:r>
              <a:rPr lang="en-US" altLang="nl-NL" dirty="0"/>
              <a:t> op 480 </a:t>
            </a:r>
            <a:r>
              <a:rPr lang="en-US" altLang="nl-NL" dirty="0" err="1"/>
              <a:t>dgn</a:t>
            </a:r>
            <a:r>
              <a:rPr lang="en-US" altLang="nl-NL" dirty="0"/>
              <a:t> p.p.</a:t>
            </a:r>
          </a:p>
          <a:p>
            <a:endParaRPr lang="en-US" altLang="nl-NL" dirty="0"/>
          </a:p>
          <a:p>
            <a:pPr>
              <a:buFontTx/>
              <a:buNone/>
            </a:pP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58931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dirty="0" smtClean="0"/>
              <a:t>						</a:t>
            </a:r>
            <a:r>
              <a:rPr lang="en-US" altLang="nl-NL" dirty="0" err="1" smtClean="0"/>
              <a:t>Overige</a:t>
            </a:r>
            <a:r>
              <a:rPr lang="en-US" altLang="nl-NL" dirty="0" smtClean="0"/>
              <a:t> </a:t>
            </a:r>
            <a:r>
              <a:rPr lang="en-US" altLang="nl-NL" dirty="0" err="1"/>
              <a:t>schade</a:t>
            </a:r>
            <a:endParaRPr lang="nl-NL" altLang="nl-NL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/>
              <a:t>Voortijdig afvoeren</a:t>
            </a:r>
          </a:p>
          <a:p>
            <a:r>
              <a:rPr lang="en-US" altLang="nl-NL"/>
              <a:t>Tussenkalf tijd (11 – 28 dgn)</a:t>
            </a:r>
          </a:p>
          <a:p>
            <a:r>
              <a:rPr lang="en-US" altLang="nl-NL"/>
              <a:t>Extra conditie verlies</a:t>
            </a:r>
          </a:p>
          <a:p>
            <a:r>
              <a:rPr lang="en-US" altLang="nl-NL"/>
              <a:t>Kosten klauwverzorger</a:t>
            </a:r>
          </a:p>
          <a:p>
            <a:r>
              <a:rPr lang="en-US" altLang="nl-NL"/>
              <a:t>Eigen tijd</a:t>
            </a:r>
          </a:p>
          <a:p>
            <a:r>
              <a:rPr lang="en-US" altLang="nl-NL"/>
              <a:t>Werk plezier</a:t>
            </a:r>
          </a:p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6658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831</TotalTime>
  <Words>220</Words>
  <Application>Microsoft Office PowerPoint</Application>
  <PresentationFormat>Breedbeeld</PresentationFormat>
  <Paragraphs>91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</vt:lpstr>
      <vt:lpstr>Locomotion score</vt:lpstr>
      <vt:lpstr>      Wat is locomotion score</vt:lpstr>
      <vt:lpstr>      Puntenschaal</vt:lpstr>
      <vt:lpstr>Relatie tussen LMS en DS opname / Melkgift (%)</vt:lpstr>
      <vt:lpstr>       Scoren</vt:lpstr>
      <vt:lpstr>      Streef waardes</vt:lpstr>
      <vt:lpstr>2 x bedrijf met 100 koeien</vt:lpstr>
      <vt:lpstr>     Kreupel &lt; 30 dgn na afkalven</vt:lpstr>
      <vt:lpstr>      Overige schade</vt:lpstr>
      <vt:lpstr>      Aanbeveling</vt:lpstr>
      <vt:lpstr>      Bereken de schade</vt:lpstr>
    </vt:vector>
  </TitlesOfParts>
  <Company>Digicampuz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 Melkveehouderij</dc:title>
  <dc:creator>Fokkema, Rinze</dc:creator>
  <cp:lastModifiedBy>Fokkema, Rinze</cp:lastModifiedBy>
  <cp:revision>25</cp:revision>
  <dcterms:created xsi:type="dcterms:W3CDTF">2015-01-31T07:28:37Z</dcterms:created>
  <dcterms:modified xsi:type="dcterms:W3CDTF">2017-08-24T10:03:15Z</dcterms:modified>
</cp:coreProperties>
</file>